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77" r:id="rId7"/>
    <p:sldId id="278" r:id="rId8"/>
    <p:sldId id="279" r:id="rId9"/>
    <p:sldId id="280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-6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8.emf"/><Relationship Id="rId1" Type="http://schemas.openxmlformats.org/officeDocument/2006/relationships/image" Target="../media/image7.emf"/><Relationship Id="rId2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8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3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56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43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1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1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4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8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3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23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5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pattFill prst="lgGrid">
          <a:fgClr>
            <a:schemeClr val="accent5">
              <a:lumMod val="20000"/>
              <a:lumOff val="80000"/>
            </a:schemeClr>
          </a:fgClr>
          <a:bgClr>
            <a:prstClr val="white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8316A-B054-584A-A2C5-5F27A621CDB0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402B9-20E9-4447-A76B-7091C0694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8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emf"/><Relationship Id="rId12" Type="http://schemas.openxmlformats.org/officeDocument/2006/relationships/slide" Target="slide4.xml"/><Relationship Id="rId13" Type="http://schemas.openxmlformats.org/officeDocument/2006/relationships/slide" Target="slide3.xm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4.emf"/><Relationship Id="rId10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6" Type="http://schemas.openxmlformats.org/officeDocument/2006/relationships/slide" Target="slide6.xm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6.bin"/><Relationship Id="rId5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slide" Target="slide8.xml"/><Relationship Id="rId12" Type="http://schemas.openxmlformats.org/officeDocument/2006/relationships/oleObject" Target="../embeddings/oleObject10.bin"/><Relationship Id="rId13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4" Type="http://schemas.openxmlformats.org/officeDocument/2006/relationships/oleObject" Target="../embeddings/oleObject7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9.bin"/><Relationship Id="rId9" Type="http://schemas.openxmlformats.org/officeDocument/2006/relationships/image" Target="../media/image5.emf"/><Relationship Id="rId10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11.bin"/><Relationship Id="rId5" Type="http://schemas.openxmlformats.org/officeDocument/2006/relationships/image" Target="../media/image9.emf"/><Relationship Id="rId6" Type="http://schemas.openxmlformats.org/officeDocument/2006/relationships/slide" Target="slide10.xml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4" Type="http://schemas.openxmlformats.org/officeDocument/2006/relationships/slide" Target="slide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12.bin"/><Relationship Id="rId5" Type="http://schemas.openxmlformats.org/officeDocument/2006/relationships/image" Target="../media/image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Calculus Practice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Directions here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5840084" y="5184492"/>
            <a:ext cx="2727455" cy="593406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alpha val="89000"/>
                </a:srgbClr>
              </a:gs>
              <a:gs pos="100000">
                <a:srgbClr val="FFFFFF">
                  <a:alpha val="89000"/>
                </a:srgb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Quiz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3578989"/>
              </p:ext>
            </p:extLst>
          </p:nvPr>
        </p:nvGraphicFramePr>
        <p:xfrm>
          <a:off x="457200" y="242888"/>
          <a:ext cx="3133725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4" imgW="685800" imgH="292100" progId="Equation.DSMT4">
                  <p:embed/>
                </p:oleObj>
              </mc:Choice>
              <mc:Fallback>
                <p:oleObj name="Equation" r:id="rId4" imgW="6858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242888"/>
                        <a:ext cx="3133725" cy="133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0036" y="2152648"/>
            <a:ext cx="44217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a.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b.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c.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d. None of these  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146597"/>
              </p:ext>
            </p:extLst>
          </p:nvPr>
        </p:nvGraphicFramePr>
        <p:xfrm>
          <a:off x="1339320" y="2152648"/>
          <a:ext cx="1728262" cy="450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6" imgW="584200" imgH="152400" progId="Equation.DSMT4">
                  <p:embed/>
                </p:oleObj>
              </mc:Choice>
              <mc:Fallback>
                <p:oleObj name="Equation" r:id="rId6" imgW="5842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39320" y="2152648"/>
                        <a:ext cx="1728262" cy="450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240279"/>
              </p:ext>
            </p:extLst>
          </p:nvPr>
        </p:nvGraphicFramePr>
        <p:xfrm>
          <a:off x="1253066" y="3014663"/>
          <a:ext cx="20637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8" imgW="698500" imgH="152400" progId="Equation.DSMT4">
                  <p:embed/>
                </p:oleObj>
              </mc:Choice>
              <mc:Fallback>
                <p:oleObj name="Equation" r:id="rId8" imgW="698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53066" y="3014663"/>
                        <a:ext cx="206375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786575"/>
              </p:ext>
            </p:extLst>
          </p:nvPr>
        </p:nvGraphicFramePr>
        <p:xfrm>
          <a:off x="1339320" y="3811588"/>
          <a:ext cx="1839913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10" imgW="622300" imgH="190500" progId="Equation.DSMT4">
                  <p:embed/>
                </p:oleObj>
              </mc:Choice>
              <mc:Fallback>
                <p:oleObj name="Equation" r:id="rId10" imgW="622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39320" y="3811588"/>
                        <a:ext cx="1839913" cy="563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Action Button: Custom 11">
            <a:hlinkClick r:id="rId12" action="ppaction://hlinksldjump" highlightClick="1"/>
          </p:cNvPr>
          <p:cNvSpPr/>
          <p:nvPr/>
        </p:nvSpPr>
        <p:spPr>
          <a:xfrm>
            <a:off x="457199" y="2152648"/>
            <a:ext cx="2982383" cy="556685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ction Button: Custom 12">
            <a:hlinkClick r:id="rId13" action="ppaction://hlinksldjump" highlightClick="1"/>
          </p:cNvPr>
          <p:cNvSpPr/>
          <p:nvPr/>
        </p:nvSpPr>
        <p:spPr>
          <a:xfrm>
            <a:off x="457200" y="3014662"/>
            <a:ext cx="2982382" cy="541337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Custom 13">
            <a:hlinkClick r:id="rId12" action="ppaction://hlinksldjump" highlightClick="1"/>
          </p:cNvPr>
          <p:cNvSpPr/>
          <p:nvPr/>
        </p:nvSpPr>
        <p:spPr>
          <a:xfrm>
            <a:off x="457199" y="3811588"/>
            <a:ext cx="2982383" cy="563562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Custom 14">
            <a:hlinkClick r:id="rId12" action="ppaction://hlinksldjump" highlightClick="1"/>
          </p:cNvPr>
          <p:cNvSpPr/>
          <p:nvPr/>
        </p:nvSpPr>
        <p:spPr>
          <a:xfrm>
            <a:off x="457200" y="4677832"/>
            <a:ext cx="2982383" cy="583359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7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6688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CORRECT!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376723"/>
              </p:ext>
            </p:extLst>
          </p:nvPr>
        </p:nvGraphicFramePr>
        <p:xfrm>
          <a:off x="2415646" y="3190346"/>
          <a:ext cx="4347104" cy="924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4" imgW="1371600" imgH="292100" progId="Equation.DSMT4">
                  <p:embed/>
                </p:oleObj>
              </mc:Choice>
              <mc:Fallback>
                <p:oleObj name="Equation" r:id="rId4" imgW="13716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15646" y="3190346"/>
                        <a:ext cx="4347104" cy="9249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86917" y="5291667"/>
            <a:ext cx="314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NEXT QUESTION</a:t>
            </a:r>
            <a:endParaRPr lang="en-US" sz="2800" dirty="0"/>
          </a:p>
        </p:txBody>
      </p:sp>
      <p:sp>
        <p:nvSpPr>
          <p:cNvPr id="7" name="Action Button: Custom 6">
            <a:hlinkClick r:id="rId6" action="ppaction://hlinksldjump" highlightClick="1"/>
          </p:cNvPr>
          <p:cNvSpPr/>
          <p:nvPr/>
        </p:nvSpPr>
        <p:spPr>
          <a:xfrm>
            <a:off x="5312833" y="5291667"/>
            <a:ext cx="3216891" cy="523220"/>
          </a:xfrm>
          <a:prstGeom prst="actionButtonBlank">
            <a:avLst/>
          </a:prstGeom>
          <a:solidFill>
            <a:srgbClr val="FF0000">
              <a:alpha val="3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INCORRECT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TRY AGAIN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SEE CORRECT ANSWER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349250" y="1600200"/>
            <a:ext cx="3037417" cy="537633"/>
          </a:xfrm>
          <a:prstGeom prst="actionButtonBlank">
            <a:avLst/>
          </a:prstGeom>
          <a:solidFill>
            <a:srgbClr val="FF0000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349250" y="2730500"/>
            <a:ext cx="5228167" cy="719667"/>
          </a:xfrm>
          <a:prstGeom prst="actionButtonBlank">
            <a:avLst/>
          </a:prstGeom>
          <a:solidFill>
            <a:srgbClr val="FF0000">
              <a:alpha val="2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790502"/>
              </p:ext>
            </p:extLst>
          </p:nvPr>
        </p:nvGraphicFramePr>
        <p:xfrm>
          <a:off x="2415646" y="3190346"/>
          <a:ext cx="4347104" cy="924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4" imgW="1371600" imgH="292100" progId="Equation.DSMT4">
                  <p:embed/>
                </p:oleObj>
              </mc:Choice>
              <mc:Fallback>
                <p:oleObj name="Equation" r:id="rId4" imgW="13716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15646" y="3190346"/>
                        <a:ext cx="4347104" cy="9249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5944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correct answer: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750" y="5090583"/>
            <a:ext cx="314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NEXT QUESTION</a:t>
            </a:r>
            <a:endParaRPr lang="en-US" sz="2800" dirty="0"/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>
          <a:xfrm>
            <a:off x="5365750" y="5090583"/>
            <a:ext cx="3142807" cy="523220"/>
          </a:xfrm>
          <a:prstGeom prst="actionButtonBlank">
            <a:avLst/>
          </a:prstGeom>
          <a:solidFill>
            <a:srgbClr val="FF0000">
              <a:alpha val="3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60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316816"/>
              </p:ext>
            </p:extLst>
          </p:nvPr>
        </p:nvGraphicFramePr>
        <p:xfrm>
          <a:off x="457200" y="242888"/>
          <a:ext cx="1944688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Equation" r:id="rId4" imgW="647700" imgH="444500" progId="Equation.DSMT4">
                  <p:embed/>
                </p:oleObj>
              </mc:Choice>
              <mc:Fallback>
                <p:oleObj name="Equation" r:id="rId4" imgW="647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242888"/>
                        <a:ext cx="1944688" cy="133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0036" y="2152648"/>
            <a:ext cx="44217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a.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b.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c.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d. None of these  </a:t>
            </a:r>
            <a:endParaRPr lang="en-US" sz="28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795722"/>
              </p:ext>
            </p:extLst>
          </p:nvPr>
        </p:nvGraphicFramePr>
        <p:xfrm>
          <a:off x="1253066" y="3014663"/>
          <a:ext cx="20637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Equation" r:id="rId6" imgW="698500" imgH="152400" progId="Equation.DSMT4">
                  <p:embed/>
                </p:oleObj>
              </mc:Choice>
              <mc:Fallback>
                <p:oleObj name="Equation" r:id="rId6" imgW="698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53066" y="3014663"/>
                        <a:ext cx="206375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281789"/>
              </p:ext>
            </p:extLst>
          </p:nvPr>
        </p:nvGraphicFramePr>
        <p:xfrm>
          <a:off x="1339320" y="3811588"/>
          <a:ext cx="1839913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8" imgW="622300" imgH="190500" progId="Equation.DSMT4">
                  <p:embed/>
                </p:oleObj>
              </mc:Choice>
              <mc:Fallback>
                <p:oleObj name="Equation" r:id="rId8" imgW="622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39320" y="3811588"/>
                        <a:ext cx="1839913" cy="563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Action Button: Custom 11">
            <a:hlinkClick r:id="rId10" action="ppaction://hlinksldjump" highlightClick="1"/>
          </p:cNvPr>
          <p:cNvSpPr/>
          <p:nvPr/>
        </p:nvSpPr>
        <p:spPr>
          <a:xfrm>
            <a:off x="457200" y="2152648"/>
            <a:ext cx="2982381" cy="546102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ction Button: Custom 12">
            <a:hlinkClick r:id="rId11" action="ppaction://hlinksldjump" highlightClick="1"/>
          </p:cNvPr>
          <p:cNvSpPr/>
          <p:nvPr/>
        </p:nvSpPr>
        <p:spPr>
          <a:xfrm>
            <a:off x="457200" y="3014662"/>
            <a:ext cx="2982382" cy="541337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Custom 13">
            <a:hlinkClick r:id="rId11" action="ppaction://hlinksldjump" highlightClick="1"/>
          </p:cNvPr>
          <p:cNvSpPr/>
          <p:nvPr/>
        </p:nvSpPr>
        <p:spPr>
          <a:xfrm>
            <a:off x="457199" y="3811588"/>
            <a:ext cx="2982383" cy="563562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Custom 14">
            <a:hlinkClick r:id="rId11" action="ppaction://hlinksldjump" highlightClick="1"/>
          </p:cNvPr>
          <p:cNvSpPr/>
          <p:nvPr/>
        </p:nvSpPr>
        <p:spPr>
          <a:xfrm>
            <a:off x="457200" y="4677832"/>
            <a:ext cx="2982383" cy="583359"/>
          </a:xfrm>
          <a:prstGeom prst="actionButtonBlank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ontent Placeholder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84048"/>
              </p:ext>
            </p:extLst>
          </p:nvPr>
        </p:nvGraphicFramePr>
        <p:xfrm>
          <a:off x="1339320" y="2080153"/>
          <a:ext cx="14017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12" imgW="571500" imgH="215900" progId="Equation.DSMT4">
                  <p:embed/>
                </p:oleObj>
              </mc:Choice>
              <mc:Fallback>
                <p:oleObj name="Equation" r:id="rId12" imgW="571500" imgH="215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39320" y="2080153"/>
                        <a:ext cx="1401763" cy="53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3234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6688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CORRECT!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3269692"/>
              </p:ext>
            </p:extLst>
          </p:nvPr>
        </p:nvGraphicFramePr>
        <p:xfrm>
          <a:off x="3136370" y="3190875"/>
          <a:ext cx="2927879" cy="1090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1193800" imgH="444500" progId="Equation.DSMT4">
                  <p:embed/>
                </p:oleObj>
              </mc:Choice>
              <mc:Fallback>
                <p:oleObj name="Equation" r:id="rId4" imgW="11938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36370" y="3190875"/>
                        <a:ext cx="2927879" cy="1090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86917" y="5291667"/>
            <a:ext cx="314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NEXT QUESTION</a:t>
            </a:r>
            <a:endParaRPr lang="en-US" sz="2800" dirty="0"/>
          </a:p>
        </p:txBody>
      </p:sp>
      <p:sp>
        <p:nvSpPr>
          <p:cNvPr id="7" name="Action Button: Custom 6">
            <a:hlinkClick r:id="rId6" action="ppaction://hlinksldjump" highlightClick="1"/>
          </p:cNvPr>
          <p:cNvSpPr/>
          <p:nvPr/>
        </p:nvSpPr>
        <p:spPr>
          <a:xfrm>
            <a:off x="5312833" y="5291667"/>
            <a:ext cx="3216891" cy="523220"/>
          </a:xfrm>
          <a:prstGeom prst="actionButtonBlank">
            <a:avLst/>
          </a:prstGeom>
          <a:solidFill>
            <a:srgbClr val="FF0000">
              <a:alpha val="3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43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INCORRECT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TRY AGAIN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SEE CORRECT ANSWER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349250" y="1600200"/>
            <a:ext cx="3037417" cy="537633"/>
          </a:xfrm>
          <a:prstGeom prst="actionButtonBlank">
            <a:avLst/>
          </a:prstGeom>
          <a:solidFill>
            <a:srgbClr val="FF0000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349250" y="2730500"/>
            <a:ext cx="5228167" cy="719667"/>
          </a:xfrm>
          <a:prstGeom prst="actionButtonBlank">
            <a:avLst/>
          </a:prstGeom>
          <a:solidFill>
            <a:srgbClr val="FF0000">
              <a:alpha val="2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7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5944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correct answer: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750" y="5090583"/>
            <a:ext cx="314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NEXT QUESTION</a:t>
            </a:r>
            <a:endParaRPr lang="en-US" sz="2800" dirty="0"/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>
          <a:xfrm>
            <a:off x="5365750" y="5090583"/>
            <a:ext cx="3142807" cy="523220"/>
          </a:xfrm>
          <a:prstGeom prst="actionButtonBlank">
            <a:avLst/>
          </a:prstGeom>
          <a:solidFill>
            <a:srgbClr val="FF0000">
              <a:alpha val="3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151739"/>
              </p:ext>
            </p:extLst>
          </p:nvPr>
        </p:nvGraphicFramePr>
        <p:xfrm>
          <a:off x="3136370" y="3190875"/>
          <a:ext cx="2927879" cy="1090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4" imgW="1193800" imgH="444500" progId="Equation.DSMT4">
                  <p:embed/>
                </p:oleObj>
              </mc:Choice>
              <mc:Fallback>
                <p:oleObj name="Equation" r:id="rId4" imgW="11938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36370" y="3190875"/>
                        <a:ext cx="2927879" cy="1090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836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6604000"/>
            <a:ext cx="279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8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61</Words>
  <Application>Microsoft Macintosh PowerPoint</Application>
  <PresentationFormat>On-screen Show (4:3)</PresentationFormat>
  <Paragraphs>33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Equation</vt:lpstr>
      <vt:lpstr>Calculus Practice</vt:lpstr>
      <vt:lpstr>PowerPoint Presentation</vt:lpstr>
      <vt:lpstr>CORRECT!</vt:lpstr>
      <vt:lpstr>INCORRECT</vt:lpstr>
      <vt:lpstr>The correct answer:</vt:lpstr>
      <vt:lpstr>PowerPoint Presentation</vt:lpstr>
      <vt:lpstr>CORRECT!</vt:lpstr>
      <vt:lpstr>INCORRECT</vt:lpstr>
      <vt:lpstr>The correct answer: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Bekki George</dc:creator>
  <cp:lastModifiedBy>Bekki George</cp:lastModifiedBy>
  <cp:revision>6</cp:revision>
  <dcterms:created xsi:type="dcterms:W3CDTF">2013-11-21T11:35:19Z</dcterms:created>
  <dcterms:modified xsi:type="dcterms:W3CDTF">2014-01-24T19:26:33Z</dcterms:modified>
</cp:coreProperties>
</file>