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6"/>
  </p:notesMasterIdLst>
  <p:sldIdLst>
    <p:sldId id="256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-6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E78FC-470A-9A4F-8FBE-9CCF532884EF}" type="datetimeFigureOut">
              <a:rPr lang="en-US" smtClean="0"/>
              <a:t>1/24/14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5266-59FF-C84F-AB57-A0D5010F6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8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5266-59FF-C84F-AB57-A0D5010F6E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83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5266-59FF-C84F-AB57-A0D5010F6E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76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883DAE-39DD-2A4C-A99B-853CA3768135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BE81B7E-C62D-7D43-B909-835E9CF838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rgbClr val="FF0000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ekki@math.uh.edu" TargetMode="External"/><Relationship Id="rId3" Type="http://schemas.openxmlformats.org/officeDocument/2006/relationships/hyperlink" Target="http://www.math.uh.edu/~bekk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math.uh.edu/hsmath/" TargetMode="External"/><Relationship Id="rId4" Type="http://schemas.openxmlformats.org/officeDocument/2006/relationships/hyperlink" Target="http://estudy.uh.edu/" TargetMode="External"/><Relationship Id="rId5" Type="http://schemas.openxmlformats.org/officeDocument/2006/relationships/hyperlink" Target="https://www.coursera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 Unicode MS"/>
                <a:cs typeface="Arial Unicode MS"/>
              </a:rPr>
              <a:t>UNIVERSITY of </a:t>
            </a:r>
            <a:r>
              <a:rPr lang="en-US" sz="2800" b="1" dirty="0" smtClean="0">
                <a:latin typeface="Avenir Heavy"/>
                <a:cs typeface="Avenir Heavy"/>
              </a:rPr>
              <a:t>HOUSTON </a:t>
            </a:r>
            <a:r>
              <a:rPr lang="en-US" sz="4000" dirty="0" smtClean="0">
                <a:solidFill>
                  <a:srgbClr val="7F7F7F"/>
                </a:solidFill>
                <a:latin typeface="Arial Narrow"/>
                <a:cs typeface="Arial Narrow"/>
              </a:rPr>
              <a:t>|</a:t>
            </a:r>
            <a:r>
              <a:rPr lang="en-US" sz="2800" dirty="0" smtClean="0">
                <a:solidFill>
                  <a:srgbClr val="7F7F7F"/>
                </a:solidFill>
                <a:latin typeface="Arial Unicode MS"/>
                <a:cs typeface="Arial Unicode MS"/>
              </a:rPr>
              <a:t> MATHEMATICS</a:t>
            </a:r>
            <a:br>
              <a:rPr lang="en-US" sz="2800" dirty="0" smtClean="0">
                <a:solidFill>
                  <a:srgbClr val="7F7F7F"/>
                </a:solidFill>
                <a:latin typeface="Arial Unicode MS"/>
                <a:cs typeface="Arial Unicode MS"/>
              </a:rPr>
            </a:br>
            <a:r>
              <a:rPr lang="en-US" sz="2800" dirty="0">
                <a:latin typeface="Arial Unicode MS"/>
                <a:cs typeface="Arial Unicode MS"/>
              </a:rPr>
              <a:t/>
            </a:r>
            <a:br>
              <a:rPr lang="en-US" sz="2800" dirty="0">
                <a:latin typeface="Arial Unicode MS"/>
                <a:cs typeface="Arial Unicode MS"/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>Reviewing for the AP Test</a:t>
            </a:r>
            <a:br>
              <a:rPr lang="en-US" dirty="0" smtClean="0"/>
            </a:br>
            <a:r>
              <a:rPr lang="en-US" sz="4000" dirty="0" smtClean="0"/>
              <a:t>Practice, Projects and More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659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Bekki George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been at UH since 2007</a:t>
            </a:r>
          </a:p>
          <a:p>
            <a:r>
              <a:rPr lang="en-US" dirty="0" smtClean="0"/>
              <a:t>Prior to UH, I taught math and computer science in Katy ISD for 20 years</a:t>
            </a:r>
          </a:p>
          <a:p>
            <a:r>
              <a:rPr lang="en-US" dirty="0" smtClean="0"/>
              <a:t>Was a consultant (math and comp </a:t>
            </a:r>
            <a:r>
              <a:rPr lang="en-US" dirty="0" err="1" smtClean="0"/>
              <a:t>sci</a:t>
            </a:r>
            <a:r>
              <a:rPr lang="en-US" dirty="0" smtClean="0"/>
              <a:t>) and AP reader (comp </a:t>
            </a:r>
            <a:r>
              <a:rPr lang="en-US" dirty="0" err="1" smtClean="0"/>
              <a:t>sci</a:t>
            </a:r>
            <a:r>
              <a:rPr lang="en-US" dirty="0"/>
              <a:t>)</a:t>
            </a:r>
            <a:r>
              <a:rPr lang="en-US" dirty="0" smtClean="0"/>
              <a:t> for CB</a:t>
            </a:r>
          </a:p>
          <a:p>
            <a:r>
              <a:rPr lang="en-US" dirty="0" smtClean="0">
                <a:hlinkClick r:id="rId2"/>
              </a:rPr>
              <a:t>bekki</a:t>
            </a:r>
            <a:r>
              <a:rPr lang="en-US" dirty="0">
                <a:hlinkClick r:id="rId2"/>
              </a:rPr>
              <a:t>@</a:t>
            </a:r>
            <a:r>
              <a:rPr lang="en-US" dirty="0" smtClean="0">
                <a:hlinkClick r:id="rId2"/>
              </a:rPr>
              <a:t>math.uh.edu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www.math.uh.edu/~bekki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3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Resources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hlinkClick r:id="rId3"/>
              </a:rPr>
              <a:t>online.math.uh.edu</a:t>
            </a:r>
            <a:r>
              <a:rPr lang="en-US" sz="4000" dirty="0">
                <a:hlinkClick r:id="rId3"/>
              </a:rPr>
              <a:t>/</a:t>
            </a:r>
            <a:r>
              <a:rPr lang="en-US" sz="4000" dirty="0" err="1" smtClean="0">
                <a:hlinkClick r:id="rId3"/>
              </a:rPr>
              <a:t>hsmath</a:t>
            </a:r>
            <a:endParaRPr lang="en-US" sz="4000" dirty="0" smtClean="0"/>
          </a:p>
          <a:p>
            <a:r>
              <a:rPr lang="en-US" sz="4000" dirty="0" err="1" smtClean="0">
                <a:hlinkClick r:id="rId4"/>
              </a:rPr>
              <a:t>estudy.uh.edu</a:t>
            </a:r>
            <a:endParaRPr lang="en-US" sz="4000" dirty="0" smtClean="0"/>
          </a:p>
          <a:p>
            <a:r>
              <a:rPr lang="en-US" sz="4000" dirty="0" err="1" smtClean="0">
                <a:hlinkClick r:id="rId5"/>
              </a:rPr>
              <a:t>Coursera</a:t>
            </a:r>
            <a:endParaRPr lang="en-US" sz="4000" dirty="0" smtClean="0"/>
          </a:p>
          <a:p>
            <a:r>
              <a:rPr lang="en-US" sz="4000" dirty="0" smtClean="0"/>
              <a:t>UT Quest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223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your own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PowerPoint</a:t>
            </a:r>
          </a:p>
          <a:p>
            <a:r>
              <a:rPr lang="en-US" dirty="0" smtClean="0"/>
              <a:t>Excel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147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572</TotalTime>
  <Words>71</Words>
  <Application>Microsoft Macintosh PowerPoint</Application>
  <PresentationFormat>On-screen Show (4:3)</PresentationFormat>
  <Paragraphs>17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Executive</vt:lpstr>
      <vt:lpstr>UNIVERSITY of HOUSTON | MATHEMATICS    Reviewing for the AP Test Practice, Projects and More</vt:lpstr>
      <vt:lpstr>Bekki George</vt:lpstr>
      <vt:lpstr>Free Resources </vt:lpstr>
      <vt:lpstr>Making your own </vt:lpstr>
    </vt:vector>
  </TitlesOfParts>
  <Company>UH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AP* Calculus Review (AB)</dc:title>
  <dc:creator>Bekki George</dc:creator>
  <cp:lastModifiedBy>Bekki George</cp:lastModifiedBy>
  <cp:revision>14</cp:revision>
  <dcterms:created xsi:type="dcterms:W3CDTF">2013-12-23T15:55:21Z</dcterms:created>
  <dcterms:modified xsi:type="dcterms:W3CDTF">2014-01-24T18:42:28Z</dcterms:modified>
</cp:coreProperties>
</file>